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FE1AA-0A47-141E-C513-4F92A5664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B262C-BB17-2B9C-4626-A71B8433B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6045E-F7F8-FA0D-41FB-E2F80A86E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BE6C-80F6-49C8-B064-15F6AF338C6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1A885-74F8-A24F-D690-6E98F7EBE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7AD6D-0C57-0D88-2C7F-5A6261E0B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284B-9F4D-4D23-BB06-46DD144C4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6D31-C28C-E445-CFEF-25241746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6EC64-3A7A-6833-A699-5937494AC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2739-CF13-44BE-A2F6-0D0787C3E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BE6C-80F6-49C8-B064-15F6AF338C6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A700C-F58C-579F-9915-C8873ED8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ACC81-1F38-63DA-8155-389C85E8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284B-9F4D-4D23-BB06-46DD144C4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846F64-C175-9F2E-9E96-C04B59F9C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D6A21-E59F-8063-C0F3-AEE769C15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63341-2650-4C1F-3B8A-A8E90BCF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BE6C-80F6-49C8-B064-15F6AF338C6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E51AC-537A-8880-A46B-61F38B73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B4979-934E-7405-95AB-E9515BF6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284B-9F4D-4D23-BB06-46DD144C4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4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7FD4-8438-012A-A13D-572A8C884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233E3-9F7D-49C9-DAF3-D2F9DE7A0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0EE9C-287C-341B-18AB-CF1AE273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BE6C-80F6-49C8-B064-15F6AF338C6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8010C-49DF-AF92-29E7-1511656C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DDABC-0A6D-D104-6A90-B5D8B782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284B-9F4D-4D23-BB06-46DD144C4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5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EC815-268D-8CD9-179C-F12A2E16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AF38D-3129-0083-98E6-77BBAD1F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19CFE-9680-2F35-81FD-E850426B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BE6C-80F6-49C8-B064-15F6AF338C6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AF90F-8B0B-E5B4-5BE2-242ADB0A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2DAF-8086-DA51-9D36-0413C1CE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284B-9F4D-4D23-BB06-46DD144C4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9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C275-8D2C-A57B-3B52-0C1A6E502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2FDC0-945A-1467-ED31-47B3B9A58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7CD8D-A1E3-6AF5-3EC1-017DF4867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E699F-AD15-4BEC-6BF3-2F9ECAB1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BE6C-80F6-49C8-B064-15F6AF338C6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C22CE-A61C-FFBC-18A3-369CAF476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B80BB-31B1-C0E4-7438-D65F11C9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284B-9F4D-4D23-BB06-46DD144C4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0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72D2-6BB4-3BDE-B1C7-2A43BC74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2CE58-62AB-401A-AABF-F3EB01911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9AECE-2E20-896A-CEEB-2003F6942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95FA7-D87A-F10D-C784-C8E79AE2E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C7AD6-EC89-73B0-1624-BEC47E6A4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4C10A8-EBBF-A152-287C-38E24FB6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BE6C-80F6-49C8-B064-15F6AF338C6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9ED77D-9430-DB30-010C-55F826498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44644F-92D1-ADFD-8221-BB75F0A2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284B-9F4D-4D23-BB06-46DD144C4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E58A-19A0-8FF8-EA0D-89EEC5E30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1C2CE-FB30-7D73-5137-F70CEBC0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BE6C-80F6-49C8-B064-15F6AF338C6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565A6-DE15-4F2F-A008-F7262193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08850-3671-A2A4-2293-76262592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284B-9F4D-4D23-BB06-46DD144C4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7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3B435E-96C4-90E2-B7E0-3871AFFB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BE6C-80F6-49C8-B064-15F6AF338C6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59895-83FE-831A-EEAC-683F284E5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0699F-D64D-F261-B0BD-03082B7D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284B-9F4D-4D23-BB06-46DD144C4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7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792B-4E17-2D11-77AF-B0E81FE2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B6BF4-3777-78D9-9C14-DC04D9052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A66EE-858F-63E6-8D5C-6438153CD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31AA5-C378-D121-0E44-CB07E5688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BE6C-80F6-49C8-B064-15F6AF338C6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34D00-D701-CB1A-2A84-DDB0FCB5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CA598-3F47-7F79-DF2C-EE91A6F2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284B-9F4D-4D23-BB06-46DD144C4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9DC21-C593-9B84-B5D9-C508451C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1C62BC-2771-B144-F025-07808AE54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23005-30F9-E6F7-85B8-7AA3F56AD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7F35B-9F22-5C04-21A2-A27998FB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BE6C-80F6-49C8-B064-15F6AF338C6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FB8DE-3980-689A-6C41-ABF84DB0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94DB-E4A4-12A4-4BD3-A80BAFCB4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284B-9F4D-4D23-BB06-46DD144C4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2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6545B-C455-E35D-7722-1EB1B4D5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A4407-A20E-49B5-7FAF-D1C8A9B6E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189BF-CF89-68E5-567B-855832199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FBE6C-80F6-49C8-B064-15F6AF338C6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C427E-C592-9124-6D85-E15C5C600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414E5-8378-B199-E267-DD99BD4A7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0284B-9F4D-4D23-BB06-46DD144C4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9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utumn_flowers_(10376232316)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A51BD-C8BB-EFE4-BF00-1F565839F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35797"/>
          </a:xfrm>
        </p:spPr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5CE320-2A0F-6E03-CF3E-F5ED3537D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706880" y="3571558"/>
            <a:ext cx="9408160" cy="1655762"/>
          </a:xfrm>
        </p:spPr>
        <p:txBody>
          <a:bodyPr>
            <a:normAutofit/>
          </a:bodyPr>
          <a:lstStyle/>
          <a:p>
            <a:r>
              <a:rPr lang="en-US" sz="4000" dirty="0"/>
              <a:t>About Training………  </a:t>
            </a:r>
          </a:p>
        </p:txBody>
      </p:sp>
    </p:spTree>
    <p:extLst>
      <p:ext uri="{BB962C8B-B14F-4D97-AF65-F5344CB8AC3E}">
        <p14:creationId xmlns:p14="http://schemas.microsoft.com/office/powerpoint/2010/main" val="22973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9ED2-61E3-4450-3D0C-B62833F9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75C8AA7-1A9E-306D-EFEF-8D8DB9420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WHAT IS TRAINING?</a:t>
            </a:r>
          </a:p>
          <a:p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l" fontAlgn="ctr">
              <a:spcAft>
                <a:spcPts val="150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Ans: 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Training is a process of teaching or developing specific skills, knowledge, and/or abilities. It's used to improve an individual's or group's capabilities, capacity, and performance in a particular area or task. Training can be formal or informal, and can be applied in various contexts, from workplace settings to sports and personal development. </a:t>
            </a:r>
            <a:endParaRPr lang="en-US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algn="l">
              <a:spcBef>
                <a:spcPts val="750"/>
              </a:spcBef>
              <a:spcAft>
                <a:spcPts val="1500"/>
              </a:spcAft>
              <a:buNone/>
            </a:pPr>
            <a:endParaRPr lang="en-US" b="0" i="0" dirty="0">
              <a:solidFill>
                <a:srgbClr val="001D35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7870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3B1F-1F3C-60C8-CC22-E2E2E9AF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What </a:t>
            </a:r>
            <a:r>
              <a:rPr lang="en-US" b="1" i="1" dirty="0" err="1">
                <a:solidFill>
                  <a:srgbClr val="FF0000"/>
                </a:solidFill>
              </a:rPr>
              <a:t>tiype</a:t>
            </a:r>
            <a:r>
              <a:rPr lang="en-US" b="1" i="1" dirty="0">
                <a:solidFill>
                  <a:srgbClr val="FF0000"/>
                </a:solidFill>
              </a:rPr>
              <a:t> of training?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9BAB2-8232-DF2E-B581-04A1D5515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  <a:r>
              <a:rPr lang="en-US" sz="3600" dirty="0"/>
              <a:t>Ans:</a:t>
            </a:r>
            <a:r>
              <a:rPr lang="en-US" dirty="0"/>
              <a:t>  Training is two </a:t>
            </a:r>
            <a:r>
              <a:rPr lang="en-US" dirty="0" err="1"/>
              <a:t>tiype</a:t>
            </a:r>
            <a:r>
              <a:rPr lang="en-US" dirty="0"/>
              <a:t>. That’s are include……</a:t>
            </a:r>
          </a:p>
          <a:p>
            <a:pPr marL="0" indent="0">
              <a:buNone/>
            </a:pPr>
            <a:r>
              <a:rPr lang="en-US" sz="3200" dirty="0"/>
              <a:t>                1.R.T.O.</a:t>
            </a:r>
          </a:p>
          <a:p>
            <a:pPr marL="0" indent="0">
              <a:buNone/>
            </a:pPr>
            <a:r>
              <a:rPr lang="en-US" sz="3200" dirty="0"/>
              <a:t>                 2.R.P.L.</a:t>
            </a:r>
          </a:p>
        </p:txBody>
      </p:sp>
    </p:spTree>
    <p:extLst>
      <p:ext uri="{BB962C8B-B14F-4D97-AF65-F5344CB8AC3E}">
        <p14:creationId xmlns:p14="http://schemas.microsoft.com/office/powerpoint/2010/main" val="116718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948B3-3B3D-E1C8-A5F9-FA283F713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120" y="411163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is RTO?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DE187-106D-7588-CC68-F2F49E10B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880" y="2932386"/>
            <a:ext cx="9144000" cy="3100551"/>
          </a:xfrm>
        </p:spPr>
        <p:txBody>
          <a:bodyPr>
            <a:normAutofit/>
          </a:bodyPr>
          <a:lstStyle/>
          <a:p>
            <a:pPr algn="l" fontAlgn="ctr">
              <a:spcAft>
                <a:spcPts val="1500"/>
              </a:spcAft>
              <a:buNone/>
            </a:pPr>
            <a:r>
              <a:rPr lang="en-US" sz="4000" dirty="0"/>
              <a:t>Ans:</a:t>
            </a:r>
            <a:r>
              <a:rPr lang="en-US" sz="4000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lang="en-US" sz="2800" b="0" i="0" dirty="0">
                <a:solidFill>
                  <a:srgbClr val="001D35"/>
                </a:solidFill>
                <a:effectLst/>
                <a:latin typeface="Google Sans"/>
              </a:rPr>
              <a:t>Registered Training </a:t>
            </a:r>
            <a:r>
              <a:rPr lang="en-US" sz="2800" b="0" i="0" dirty="0" err="1">
                <a:solidFill>
                  <a:srgbClr val="001D35"/>
                </a:solidFill>
                <a:effectLst/>
                <a:latin typeface="Google Sans"/>
              </a:rPr>
              <a:t>Organisation</a:t>
            </a:r>
            <a:r>
              <a:rPr lang="en-US" sz="2800" b="0" i="0" dirty="0">
                <a:solidFill>
                  <a:srgbClr val="001D35"/>
                </a:solidFill>
                <a:effectLst/>
                <a:latin typeface="Google Sans"/>
              </a:rPr>
              <a:t> (RTO) is an education provider that delivers and assesses nationally recognized vocational education and training (VET) courses and qualifications. These organizations are registered with the Australian Skills Quality Authority (ASQA) or a state-level regulator and must adhere to strict quality standards. </a:t>
            </a:r>
            <a:endParaRPr lang="en-US" sz="2800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algn="l">
              <a:lnSpc>
                <a:spcPts val="1950"/>
              </a:lnSpc>
              <a:spcBef>
                <a:spcPts val="1500"/>
              </a:spcBef>
              <a:spcAft>
                <a:spcPts val="750"/>
              </a:spcAft>
            </a:pPr>
            <a:endParaRPr lang="en-US" sz="2800" b="0" i="0" dirty="0">
              <a:solidFill>
                <a:srgbClr val="001D35"/>
              </a:solidFill>
              <a:effectLst/>
              <a:latin typeface="Google Sans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685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F10EBA-A59A-2FB5-C701-30B6A1A1F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95047"/>
            <a:ext cx="9144000" cy="139255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is RPL?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3132070-EEC9-82CA-3BE2-22C834E2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6960" y="2722880"/>
            <a:ext cx="9144000" cy="3830320"/>
          </a:xfrm>
        </p:spPr>
        <p:txBody>
          <a:bodyPr>
            <a:normAutofit/>
          </a:bodyPr>
          <a:lstStyle/>
          <a:p>
            <a:r>
              <a:rPr lang="en-US" sz="4400" dirty="0"/>
              <a:t>Ans : </a:t>
            </a:r>
            <a:r>
              <a:rPr lang="en-US" sz="3200" b="0" i="0" dirty="0">
                <a:solidFill>
                  <a:srgbClr val="001D35"/>
                </a:solidFill>
                <a:effectLst/>
                <a:latin typeface="Google Sans"/>
              </a:rPr>
              <a:t>Recognition of Prior Learning (RPL) is a process that formally acknowledges the skills and knowledge an individual has already gained through various learning experiences, including formal education, work experience, and informal learning. It essentially validates the competencies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3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56F57-205A-CA6A-1FC7-660952A78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-518159"/>
            <a:ext cx="10012680" cy="384048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THANKS…….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FFAEE1-4945-794D-C6FF-AC18E757C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8000" y="1809105"/>
            <a:ext cx="11323320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EB4FF7-9C30-DD03-6915-C266F0D26BC1}"/>
              </a:ext>
            </a:extLst>
          </p:cNvPr>
          <p:cNvSpPr txBox="1"/>
          <p:nvPr/>
        </p:nvSpPr>
        <p:spPr>
          <a:xfrm>
            <a:off x="1005840" y="6262043"/>
            <a:ext cx="980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Autumn_flowers_(10376232316)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82520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230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Algerian</vt:lpstr>
      <vt:lpstr>Arial</vt:lpstr>
      <vt:lpstr>Arial Black</vt:lpstr>
      <vt:lpstr>Calibri</vt:lpstr>
      <vt:lpstr>Calibri Light</vt:lpstr>
      <vt:lpstr>Google Sans</vt:lpstr>
      <vt:lpstr>Office Theme</vt:lpstr>
      <vt:lpstr>TRAINING</vt:lpstr>
      <vt:lpstr>                                   </vt:lpstr>
      <vt:lpstr>What tiype of training?</vt:lpstr>
      <vt:lpstr>What is RTO?</vt:lpstr>
      <vt:lpstr>What is RPL?</vt:lpstr>
      <vt:lpstr>THANKS…….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4</cp:revision>
  <dcterms:created xsi:type="dcterms:W3CDTF">2025-05-22T10:07:09Z</dcterms:created>
  <dcterms:modified xsi:type="dcterms:W3CDTF">2025-05-23T17:01:03Z</dcterms:modified>
</cp:coreProperties>
</file>